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C8C6-DF14-478A-85F6-613EB24BAE2F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3836F-6606-43D3-87DE-87525590470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D6E7F0-38D9-4407-924C-BE4783D6686C}" type="datetimeFigureOut">
              <a:rPr lang="sk-SK" smtClean="0"/>
              <a:t>13.4.2011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CFECA4-5412-4AFF-A9D2-E47DCEF61EA0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208718_212588772090422_100000179018332_937043_81204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615987" cy="4828406"/>
          </a:xfrm>
          <a:prstGeom prst="rect">
            <a:avLst/>
          </a:prstGeom>
        </p:spPr>
      </p:pic>
      <p:pic>
        <p:nvPicPr>
          <p:cNvPr id="9" name="Obrázok 8" descr="f_356447733_fec60fbd07cfef4feacf93e40b3514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816424" cy="2664165"/>
          </a:xfrm>
          <a:prstGeom prst="rect">
            <a:avLst/>
          </a:prstGeom>
        </p:spPr>
      </p:pic>
      <p:pic>
        <p:nvPicPr>
          <p:cNvPr id="10" name="Obrázok 9" descr="17515435_383512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21088"/>
            <a:ext cx="4392488" cy="2469919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547664" y="332656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Čo je to LÁSKA?</a:t>
            </a:r>
            <a:endParaRPr lang="sk-SK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199425_192908657413069_190644414306160_405653_20394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     Láska </a:t>
            </a:r>
            <a:r>
              <a:rPr lang="sk-SK" b="1" dirty="0" err="1" smtClean="0"/>
              <a:t>způsobuje</a:t>
            </a:r>
            <a:r>
              <a:rPr lang="sk-SK" b="1" dirty="0" smtClean="0"/>
              <a:t> </a:t>
            </a:r>
            <a:r>
              <a:rPr lang="sk-SK" b="1" dirty="0" err="1" smtClean="0"/>
              <a:t>bolest</a:t>
            </a:r>
            <a:r>
              <a:rPr lang="sk-SK" b="1" dirty="0" smtClean="0"/>
              <a:t>. Ale </a:t>
            </a:r>
            <a:r>
              <a:rPr lang="sk-SK" b="1" dirty="0" err="1" smtClean="0"/>
              <a:t>taky</a:t>
            </a:r>
            <a:r>
              <a:rPr lang="sk-SK" b="1" dirty="0" smtClean="0"/>
              <a:t> </a:t>
            </a:r>
            <a:r>
              <a:rPr lang="sk-SK" b="1" dirty="0" err="1" smtClean="0"/>
              <a:t>bolest</a:t>
            </a:r>
            <a:r>
              <a:rPr lang="sk-SK" b="1" dirty="0" smtClean="0"/>
              <a:t> </a:t>
            </a:r>
            <a:r>
              <a:rPr lang="sk-SK" b="1" dirty="0" err="1" smtClean="0"/>
              <a:t>léčí</a:t>
            </a:r>
            <a:r>
              <a:rPr lang="sk-SK" b="1" dirty="0" smtClean="0"/>
              <a:t>. Láska </a:t>
            </a:r>
            <a:r>
              <a:rPr lang="sk-SK" b="1" dirty="0" err="1" smtClean="0"/>
              <a:t>prostě</a:t>
            </a:r>
            <a:r>
              <a:rPr lang="sk-SK" b="1" dirty="0" smtClean="0"/>
              <a:t> </a:t>
            </a:r>
            <a:r>
              <a:rPr lang="sk-SK" b="1" dirty="0" err="1" smtClean="0"/>
              <a:t>bolest</a:t>
            </a:r>
            <a:r>
              <a:rPr lang="sk-SK" b="1" dirty="0" smtClean="0"/>
              <a:t> je. </a:t>
            </a:r>
            <a:r>
              <a:rPr lang="sk-SK" b="1" dirty="0" err="1" smtClean="0"/>
              <a:t>Bolest</a:t>
            </a:r>
            <a:r>
              <a:rPr lang="sk-SK" b="1" dirty="0" smtClean="0"/>
              <a:t> </a:t>
            </a:r>
            <a:r>
              <a:rPr lang="sk-SK" b="1" dirty="0" err="1" smtClean="0"/>
              <a:t>není</a:t>
            </a:r>
            <a:r>
              <a:rPr lang="sk-SK" b="1" dirty="0" smtClean="0"/>
              <a:t> od lásky nikdy </a:t>
            </a:r>
            <a:r>
              <a:rPr lang="sk-SK" b="1" dirty="0" err="1" smtClean="0"/>
              <a:t>daleko</a:t>
            </a:r>
            <a:r>
              <a:rPr lang="sk-SK" b="1" dirty="0" smtClean="0"/>
              <a:t>. Láska vám </a:t>
            </a:r>
            <a:r>
              <a:rPr lang="sk-SK" b="1" dirty="0" err="1" smtClean="0"/>
              <a:t>může</a:t>
            </a:r>
            <a:r>
              <a:rPr lang="sk-SK" b="1" dirty="0" smtClean="0"/>
              <a:t> srdce </a:t>
            </a:r>
            <a:r>
              <a:rPr lang="sk-SK" b="1" dirty="0" err="1" smtClean="0"/>
              <a:t>naplnit</a:t>
            </a:r>
            <a:r>
              <a:rPr lang="sk-SK" b="1" dirty="0" smtClean="0"/>
              <a:t>, </a:t>
            </a:r>
            <a:r>
              <a:rPr lang="sk-SK" b="1" dirty="0" err="1" smtClean="0"/>
              <a:t>pak</a:t>
            </a:r>
            <a:r>
              <a:rPr lang="sk-SK" b="1" dirty="0" smtClean="0"/>
              <a:t> </a:t>
            </a:r>
            <a:r>
              <a:rPr lang="sk-SK" b="1" dirty="0" err="1" smtClean="0"/>
              <a:t>zlomit</a:t>
            </a:r>
            <a:r>
              <a:rPr lang="sk-SK" b="1" dirty="0" smtClean="0"/>
              <a:t> a to zlomené srdce zase </a:t>
            </a:r>
            <a:r>
              <a:rPr lang="sk-SK" b="1" dirty="0" err="1" smtClean="0"/>
              <a:t>vyléčit</a:t>
            </a:r>
            <a:r>
              <a:rPr lang="sk-SK" b="1" dirty="0" smtClean="0"/>
              <a:t>. A platí, že každá láska </a:t>
            </a:r>
            <a:r>
              <a:rPr lang="sk-SK" b="1" dirty="0" err="1" smtClean="0"/>
              <a:t>vlastně</a:t>
            </a:r>
            <a:r>
              <a:rPr lang="sk-SK" b="1" dirty="0" smtClean="0"/>
              <a:t> končí </a:t>
            </a:r>
            <a:r>
              <a:rPr lang="sk-SK" b="1" dirty="0" err="1" smtClean="0"/>
              <a:t>nešťastně</a:t>
            </a:r>
            <a:r>
              <a:rPr lang="sk-SK" b="1" dirty="0" smtClean="0"/>
              <a:t>, </a:t>
            </a:r>
            <a:r>
              <a:rPr lang="sk-SK" b="1" dirty="0" err="1" smtClean="0"/>
              <a:t>dřív</a:t>
            </a:r>
            <a:r>
              <a:rPr lang="sk-SK" b="1" dirty="0" smtClean="0"/>
              <a:t> nebo </a:t>
            </a:r>
            <a:r>
              <a:rPr lang="sk-SK" b="1" dirty="0" err="1" smtClean="0"/>
              <a:t>později</a:t>
            </a:r>
            <a:r>
              <a:rPr lang="sk-SK" b="1" dirty="0" smtClean="0"/>
              <a:t> - </a:t>
            </a:r>
            <a:r>
              <a:rPr lang="sk-SK" b="1" dirty="0" err="1" smtClean="0"/>
              <a:t>protože</a:t>
            </a:r>
            <a:r>
              <a:rPr lang="sk-SK" b="1" dirty="0" smtClean="0"/>
              <a:t> i v </a:t>
            </a:r>
            <a:r>
              <a:rPr lang="sk-SK" b="1" dirty="0" err="1" smtClean="0"/>
              <a:t>případě</a:t>
            </a:r>
            <a:r>
              <a:rPr lang="sk-SK" b="1" dirty="0" smtClean="0"/>
              <a:t>, </a:t>
            </a:r>
            <a:r>
              <a:rPr lang="sk-SK" b="1" dirty="0" err="1" smtClean="0"/>
              <a:t>kdy</a:t>
            </a:r>
            <a:r>
              <a:rPr lang="sk-SK" b="1" dirty="0" smtClean="0"/>
              <a:t> </a:t>
            </a:r>
            <a:r>
              <a:rPr lang="sk-SK" b="1" dirty="0" err="1" smtClean="0"/>
              <a:t>třeba</a:t>
            </a:r>
            <a:r>
              <a:rPr lang="sk-SK" b="1" dirty="0" smtClean="0"/>
              <a:t> láska trvá celý život, tak jeden </a:t>
            </a:r>
            <a:r>
              <a:rPr lang="sk-SK" b="1" dirty="0" err="1" smtClean="0"/>
              <a:t>nutně</a:t>
            </a:r>
            <a:r>
              <a:rPr lang="sk-SK" b="1" dirty="0" smtClean="0"/>
              <a:t> </a:t>
            </a:r>
            <a:r>
              <a:rPr lang="sk-SK" b="1" dirty="0" err="1" smtClean="0"/>
              <a:t>umře</a:t>
            </a:r>
            <a:r>
              <a:rPr lang="sk-SK" b="1" dirty="0" smtClean="0"/>
              <a:t> </a:t>
            </a:r>
            <a:r>
              <a:rPr lang="sk-SK" b="1" dirty="0" err="1" smtClean="0"/>
              <a:t>dřív</a:t>
            </a:r>
            <a:r>
              <a:rPr lang="sk-SK" b="1" dirty="0" smtClean="0"/>
              <a:t> a zanechá toho druhého v zármutku.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899592" y="620688"/>
            <a:ext cx="26468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LÁSKA</a:t>
            </a:r>
          </a:p>
          <a:p>
            <a:pPr algn="ctr"/>
            <a:endParaRPr lang="sk-SK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Dnes </a:t>
            </a:r>
            <a:r>
              <a:rPr lang="sk-SK" dirty="0" smtClean="0"/>
              <a:t>nezaspím a nebudem spať, </a:t>
            </a:r>
            <a:br>
              <a:rPr lang="sk-SK" dirty="0" smtClean="0"/>
            </a:br>
            <a:r>
              <a:rPr lang="sk-SK" dirty="0" smtClean="0"/>
              <a:t>slzy si neutriem a nebudem sa smiať, </a:t>
            </a:r>
            <a:br>
              <a:rPr lang="sk-SK" dirty="0" smtClean="0"/>
            </a:br>
            <a:r>
              <a:rPr lang="sk-SK" dirty="0" smtClean="0"/>
              <a:t>neplačem pre to že si ma nemal rád, </a:t>
            </a:r>
            <a:br>
              <a:rPr lang="sk-SK" dirty="0" smtClean="0"/>
            </a:br>
            <a:r>
              <a:rPr lang="sk-SK" dirty="0" smtClean="0"/>
              <a:t>ale pre to že si ma naučil </a:t>
            </a:r>
            <a:r>
              <a:rPr lang="sk-SK" dirty="0" smtClean="0"/>
              <a:t>milovať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95536" y="332656"/>
            <a:ext cx="5628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Básničky o láske:</a:t>
            </a:r>
            <a:endParaRPr lang="sk-SK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Obrázok 5" descr="96a6e4cbc4_71494041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429000"/>
            <a:ext cx="2880320" cy="3168352"/>
          </a:xfrm>
          <a:prstGeom prst="rect">
            <a:avLst/>
          </a:prstGeom>
        </p:spPr>
      </p:pic>
      <p:pic>
        <p:nvPicPr>
          <p:cNvPr id="7" name="Obrázok 6" descr="Kópia – mf_345551757_3d7289b2a207956ac7edb87a63b8b6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01008"/>
            <a:ext cx="4248472" cy="30344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47667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 Láska </a:t>
            </a:r>
            <a:r>
              <a:rPr lang="sk-SK" dirty="0" smtClean="0"/>
              <a:t>nie je len mať rád, </a:t>
            </a:r>
            <a:br>
              <a:rPr lang="sk-SK" dirty="0" smtClean="0"/>
            </a:br>
            <a:r>
              <a:rPr lang="sk-SK" dirty="0" smtClean="0"/>
              <a:t>to dokáže aj dieťa. </a:t>
            </a:r>
            <a:br>
              <a:rPr lang="sk-SK" dirty="0" smtClean="0"/>
            </a:br>
            <a:r>
              <a:rPr lang="sk-SK" dirty="0" smtClean="0"/>
              <a:t>Ťažšie je však milovať </a:t>
            </a:r>
            <a:br>
              <a:rPr lang="sk-SK" dirty="0" smtClean="0"/>
            </a:br>
            <a:r>
              <a:rPr lang="sk-SK" dirty="0" smtClean="0"/>
              <a:t>a povedať vážim si ťa!</a:t>
            </a:r>
            <a:endParaRPr lang="sk-SK" dirty="0"/>
          </a:p>
        </p:txBody>
      </p:sp>
      <p:pic>
        <p:nvPicPr>
          <p:cNvPr id="4" name="Obrázok 3" descr="29924_401193212137_228534477137_4094526_30439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3816424" cy="2547463"/>
          </a:xfrm>
          <a:prstGeom prst="rect">
            <a:avLst/>
          </a:prstGeom>
        </p:spPr>
      </p:pic>
      <p:pic>
        <p:nvPicPr>
          <p:cNvPr id="5" name="Obrázok 4" descr="Kópia – mf_371073085_18ce38e237b6b6cac202ad3e3a64e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2802403" cy="4026120"/>
          </a:xfrm>
          <a:prstGeom prst="rect">
            <a:avLst/>
          </a:prstGeom>
        </p:spPr>
      </p:pic>
      <p:pic>
        <p:nvPicPr>
          <p:cNvPr id="6" name="Obrázok 5" descr="mf_375118914_7b96fcbd076beb0e22d3a36edc797a9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996952"/>
            <a:ext cx="4824536" cy="3456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52536" y="54868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Chcem </a:t>
            </a:r>
            <a:r>
              <a:rPr lang="sk-SK" dirty="0" smtClean="0"/>
              <a:t>tvoje oči a hviezdičky v nich, </a:t>
            </a:r>
            <a:br>
              <a:rPr lang="sk-SK" dirty="0" smtClean="0"/>
            </a:br>
            <a:r>
              <a:rPr lang="sk-SK" dirty="0" smtClean="0"/>
              <a:t>chcem tvoje ústa, čo stlmia môj dych. </a:t>
            </a:r>
            <a:br>
              <a:rPr lang="sk-SK" dirty="0" smtClean="0"/>
            </a:br>
            <a:r>
              <a:rPr lang="sk-SK" dirty="0" smtClean="0"/>
              <a:t>Chcem tvoje ruky a istotu v nich, </a:t>
            </a:r>
            <a:br>
              <a:rPr lang="sk-SK" dirty="0" smtClean="0"/>
            </a:br>
            <a:r>
              <a:rPr lang="sk-SK" dirty="0" smtClean="0"/>
              <a:t>chcem teba a s tebou byť.</a:t>
            </a:r>
            <a:endParaRPr lang="sk-SK" dirty="0"/>
          </a:p>
        </p:txBody>
      </p:sp>
      <p:pic>
        <p:nvPicPr>
          <p:cNvPr id="4" name="Obrázok 3" descr="mf_370000781_daf1f43ed4a107a566f3797b2ed8cc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4752528" cy="3312368"/>
          </a:xfrm>
          <a:prstGeom prst="rect">
            <a:avLst/>
          </a:prstGeom>
        </p:spPr>
      </p:pic>
      <p:pic>
        <p:nvPicPr>
          <p:cNvPr id="5" name="Obrázok 4" descr="mf_375118733_226c8f1644df4454718e45d2e768b6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3528392" cy="351663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34804_182799445082711_144063932289596_552813_66831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2520280" cy="3818224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260648"/>
            <a:ext cx="7572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Ďakujem za pozornosť</a:t>
            </a:r>
            <a:endParaRPr lang="sk-SK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Obrázok 5" descr="mf_369448854_809c9e037010a7b0bb59b1a57f60c2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96752"/>
            <a:ext cx="4543152" cy="3034826"/>
          </a:xfrm>
          <a:prstGeom prst="rect">
            <a:avLst/>
          </a:prstGeom>
        </p:spPr>
      </p:pic>
      <p:pic>
        <p:nvPicPr>
          <p:cNvPr id="7" name="Obrázok 6" descr="208155_193771997326735_190644414306160_410008_616693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937521"/>
            <a:ext cx="4396854" cy="29204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90</Words>
  <Application>Microsoft Office PowerPoint</Application>
  <PresentationFormat>Prezentácia na obrazovke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Špička</vt:lpstr>
      <vt:lpstr>Snímka 1</vt:lpstr>
      <vt:lpstr>Snímka 2</vt:lpstr>
      <vt:lpstr>Snímka 3</vt:lpstr>
      <vt:lpstr>Snímka 4</vt:lpstr>
      <vt:lpstr>Snímka 5</vt:lpstr>
      <vt:lpstr>Snímka 6</vt:lpstr>
      <vt:lpstr>Snímka 7</vt:lpstr>
    </vt:vector>
  </TitlesOfParts>
  <Company>Miroslav Žitňan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Miroslav Źitňan</dc:creator>
  <cp:lastModifiedBy>Miroslav Źitňan</cp:lastModifiedBy>
  <cp:revision>8</cp:revision>
  <dcterms:created xsi:type="dcterms:W3CDTF">2011-04-13T15:52:53Z</dcterms:created>
  <dcterms:modified xsi:type="dcterms:W3CDTF">2011-04-13T17:03:34Z</dcterms:modified>
</cp:coreProperties>
</file>